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6" d="100"/>
          <a:sy n="76" d="100"/>
        </p:scale>
        <p:origin x="-193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69EB65-CBAD-9F4C-99A9-C8D116537194}" type="datetimeFigureOut">
              <a:rPr lang="en-US" smtClean="0"/>
              <a:t>9/20/11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8F1AD5-4CA1-E94C-9570-33AAA8A44A2B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8119"/>
            <a:ext cx="7772400" cy="2397179"/>
          </a:xfrm>
        </p:spPr>
        <p:txBody>
          <a:bodyPr>
            <a:noAutofit/>
          </a:bodyPr>
          <a:lstStyle/>
          <a:p>
            <a:r>
              <a:rPr lang="en-US" sz="6000" dirty="0" smtClean="0">
                <a:solidFill>
                  <a:srgbClr val="FFFF00"/>
                </a:solidFill>
                <a:latin typeface="Apple Casual"/>
                <a:cs typeface="Apple Casual"/>
              </a:rPr>
              <a:t>Collective Noun Review</a:t>
            </a:r>
            <a:endParaRPr lang="en-US" sz="6000" dirty="0">
              <a:solidFill>
                <a:srgbClr val="FFFF00"/>
              </a:solidFill>
              <a:latin typeface="Apple Casual"/>
              <a:cs typeface="Apple Casual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rgbClr val="FFFF00"/>
                </a:solidFill>
                <a:latin typeface="Apple Casual"/>
                <a:cs typeface="Apple Casual"/>
              </a:rPr>
              <a:t>What is a Collective Noun?</a:t>
            </a:r>
            <a:endParaRPr lang="en-US" dirty="0">
              <a:solidFill>
                <a:srgbClr val="FFFF00"/>
              </a:solidFill>
              <a:latin typeface="Apple Casual"/>
              <a:cs typeface="Apple Casual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000" dirty="0" smtClean="0"/>
              <a:t>   </a:t>
            </a:r>
            <a:r>
              <a:rPr lang="en-US" sz="4000" dirty="0" smtClean="0">
                <a:solidFill>
                  <a:srgbClr val="FFFF00"/>
                </a:solidFill>
                <a:latin typeface="Apple Casual"/>
                <a:cs typeface="Apple Casual"/>
              </a:rPr>
              <a:t>A </a:t>
            </a:r>
            <a:r>
              <a:rPr lang="en-US" sz="4000" dirty="0">
                <a:solidFill>
                  <a:srgbClr val="FFFF00"/>
                </a:solidFill>
                <a:latin typeface="Apple Casual"/>
                <a:cs typeface="Apple Casual"/>
              </a:rPr>
              <a:t>word used to define a group of objects, where objects can be people, animals, emotions, inanimate things, concepts, or other things. 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FF00"/>
                </a:solidFill>
                <a:latin typeface="Apple Casual"/>
                <a:cs typeface="Apple Casual"/>
              </a:rPr>
              <a:t>Examples:</a:t>
            </a:r>
            <a:endParaRPr lang="en-US" dirty="0">
              <a:solidFill>
                <a:srgbClr val="FFFF00"/>
              </a:solidFill>
              <a:latin typeface="Apple Casual"/>
              <a:cs typeface="Apple Casual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000" dirty="0" smtClean="0">
                <a:solidFill>
                  <a:srgbClr val="FFFF00"/>
                </a:solidFill>
                <a:latin typeface="Apple Casual"/>
                <a:cs typeface="Apple Casual"/>
              </a:rPr>
              <a:t>Pride of Lions</a:t>
            </a:r>
          </a:p>
          <a:p>
            <a:r>
              <a:rPr lang="en-US" sz="4000" dirty="0" smtClean="0">
                <a:solidFill>
                  <a:srgbClr val="FFFF00"/>
                </a:solidFill>
                <a:latin typeface="Apple Casual"/>
                <a:cs typeface="Apple Casual"/>
              </a:rPr>
              <a:t>Group of People</a:t>
            </a:r>
          </a:p>
          <a:p>
            <a:r>
              <a:rPr lang="en-US" sz="4000" dirty="0" smtClean="0">
                <a:solidFill>
                  <a:srgbClr val="FFFF00"/>
                </a:solidFill>
                <a:latin typeface="Apple Casual"/>
                <a:cs typeface="Apple Casual"/>
              </a:rPr>
              <a:t>Pack of Wolves</a:t>
            </a:r>
          </a:p>
          <a:p>
            <a:r>
              <a:rPr lang="en-US" sz="4000" dirty="0" smtClean="0">
                <a:solidFill>
                  <a:srgbClr val="FFFF00"/>
                </a:solidFill>
                <a:latin typeface="Apple Casual"/>
                <a:cs typeface="Apple Casual"/>
              </a:rPr>
              <a:t>Hive of Bees</a:t>
            </a:r>
          </a:p>
          <a:p>
            <a:r>
              <a:rPr lang="en-US" sz="4000" dirty="0" smtClean="0">
                <a:solidFill>
                  <a:srgbClr val="FFFF00"/>
                </a:solidFill>
                <a:latin typeface="Apple Casual"/>
                <a:cs typeface="Apple Casual"/>
              </a:rPr>
              <a:t>Leap of Leopards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FF00"/>
                </a:solidFill>
                <a:latin typeface="Apple Casual"/>
                <a:cs typeface="Apple Casual"/>
              </a:rPr>
              <a:t>Lets play Jeopardy!</a:t>
            </a:r>
            <a:endParaRPr lang="en-US" dirty="0">
              <a:solidFill>
                <a:srgbClr val="FFFF00"/>
              </a:solidFill>
              <a:latin typeface="Apple Casual"/>
              <a:cs typeface="Apple Casual"/>
            </a:endParaRPr>
          </a:p>
        </p:txBody>
      </p:sp>
      <p:pic>
        <p:nvPicPr>
          <p:cNvPr id="6" name="Content Placeholder 5" descr="images-1.jpeg"/>
          <p:cNvPicPr>
            <a:picLocks noGrp="1" noChangeAspect="1"/>
          </p:cNvPicPr>
          <p:nvPr>
            <p:ph idx="1"/>
          </p:nvPr>
        </p:nvPicPr>
        <p:blipFill>
          <a:blip r:embed="rId2"/>
          <a:srcRect l="-18187" r="-18187"/>
          <a:stretch>
            <a:fillRect/>
          </a:stretch>
        </p:blipFill>
        <p:spPr/>
      </p:pic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60</Words>
  <Application>Microsoft Macintosh PowerPoint</Application>
  <PresentationFormat>On-screen Show (4:3)</PresentationFormat>
  <Paragraphs>10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Collective Noun Review</vt:lpstr>
      <vt:lpstr>What is a Collective Noun?</vt:lpstr>
      <vt:lpstr>Examples:</vt:lpstr>
      <vt:lpstr>Lets play Jeopardy!</vt:lpstr>
    </vt:vector>
  </TitlesOfParts>
  <Company>Tennessee Tech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Collective Noun Review</dc:title>
  <dc:creator>Student</dc:creator>
  <cp:lastModifiedBy>Tosha Cook</cp:lastModifiedBy>
  <cp:revision>1</cp:revision>
  <dcterms:created xsi:type="dcterms:W3CDTF">2011-09-20T18:14:32Z</dcterms:created>
  <dcterms:modified xsi:type="dcterms:W3CDTF">2011-09-20T19:30:49Z</dcterms:modified>
</cp:coreProperties>
</file>

<file path=docProps/thumbnail.jpeg>
</file>